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Tynset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01421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3510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25108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82777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9710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70743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9517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2019-12-17T15:03:14Z</dcterms:modified>
</cp:coreProperties>
</file>