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Tynset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8031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4098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3192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1946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008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9360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1912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2019-12-18T16:27:09Z</dcterms:modified>
</cp:coreProperties>
</file>