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Tolga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4345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3103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7950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9942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7821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6948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286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2019-12-18T16:27:03Z</dcterms:modified>
</cp:coreProperties>
</file>