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Tolga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9210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7215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9738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333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0969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7571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6118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2019-12-17T15:03:06Z</dcterms:modified>
</cp:coreProperties>
</file>