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Engerdal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293215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424783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874104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956323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4 320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30415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4 320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4 320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34348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16397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1 847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669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2019-12-18T16:26:55Z</dcterms:modified>
</cp:coreProperties>
</file>