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607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4081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411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989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386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1659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5794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2019-12-17T15:02:59Z</dcterms:modified>
</cp:coreProperties>
</file>