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Åmot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5505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0214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0190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6619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5952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6313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5131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2019-12-17T15:02:51Z</dcterms:modified>
</cp:coreProperties>
</file>