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Åmot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89768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22056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33108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66123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20517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63707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99511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2019-12-18T16:26:48Z</dcterms:modified>
</cp:coreProperties>
</file>