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8522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6516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356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396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8823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156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9199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2019-12-18T16:26:41Z</dcterms:modified>
</cp:coreProperties>
</file>