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Trysil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636333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535269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092991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836031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3 633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817229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3 633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3 633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3 633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3 633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502704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2 476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21757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3 633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2019-12-17T15:02:44Z</dcterms:modified>
</cp:coreProperties>
</file>