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5930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6835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5922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0560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233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8544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6717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2019-12-18T16:26:35Z</dcterms:modified>
</cp:coreProperties>
</file>