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328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7642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690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2929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6803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1806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563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2019-12-17T15:02:37Z</dcterms:modified>
</cp:coreProperties>
</file>