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Åsnes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38063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09934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23992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14373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5915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909835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7102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3 249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2019-12-17T15:02:30Z</dcterms:modified>
</cp:coreProperties>
</file>