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6713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2511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3299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6734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8771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1102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3174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2019-12-18T16:26:28Z</dcterms:modified>
</cp:coreProperties>
</file>