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0259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6994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5913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6344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973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1447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987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2019-12-18T16:26:21Z</dcterms:modified>
</cp:coreProperties>
</file>