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Grue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52651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319580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324288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909580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719992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3 333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4 499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4 499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023535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245615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3 787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2019-12-17T15:02:22Z</dcterms:modified>
</cp:coreProperties>
</file>