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Eidskog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12769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87164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6486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9213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16 694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0250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16 694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16 694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16 694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16 694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7571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38757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2019-12-17T15:02:15Z</dcterms:modified>
</cp:coreProperties>
</file>