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8351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3007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6104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9629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5011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650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721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2019-12-18T16:26:14Z</dcterms:modified>
</cp:coreProperties>
</file>