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4963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696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384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6748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613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370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3799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2019-12-18T16:26:07Z</dcterms:modified>
</cp:coreProperties>
</file>