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Nord-Odal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09509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91721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5997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62048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97882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71144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0519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2019-12-17T15:02:08Z</dcterms:modified>
</cp:coreProperties>
</file>