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Stange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7701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4715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2343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6048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0360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8355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7086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2019-12-18T16:26:01Z</dcterms:modified>
</cp:coreProperties>
</file>