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Stange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56289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37334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19087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6280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6350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10078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76460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2019-12-17T15:02:01Z</dcterms:modified>
</cp:coreProperties>
</file>