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281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3569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6087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945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90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7736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5654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2019-12-18T16:25:54Z</dcterms:modified>
</cp:coreProperties>
</file>