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7088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1787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8776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6214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08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0241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4458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2019-12-17T15:01:53Z</dcterms:modified>
</cp:coreProperties>
</file>