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Hamar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92826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10997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87873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7592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52659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34919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1161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2019-12-17T15:01:46Z</dcterms:modified>
</cp:coreProperties>
</file>