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Hamar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926977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4 217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4 321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4 224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215951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912537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699437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009025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4 450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4 450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15706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354236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3 614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668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2019-12-18T16:25:48Z</dcterms:modified>
</cp:coreProperties>
</file>