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Kongsvinger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51648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31780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23205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612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05362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69788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08662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2019-12-18T16:25:41Z</dcterms:modified>
</cp:coreProperties>
</file>