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Kongsvinger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51449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88281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1096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5007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2484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5077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6963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2019-12-17T15:01:40Z</dcterms:modified>
</cp:coreProperties>
</file>