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Oslo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5333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43 644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13 646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47 850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63567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1398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58901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47 850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37569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43 377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67646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26 733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71126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35 846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8 313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2019-12-18T16:21:24Z</dcterms:modified>
</cp:coreProperties>
</file>