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7636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4393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874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5856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6258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8900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8094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2019-12-17T14:51:04Z</dcterms:modified>
</cp:coreProperties>
</file>