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Oslo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06115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43 644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13 646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47 850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80534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32017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31279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47 850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0246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43 377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9266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26 733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09587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35 846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8 313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2019-12-17T15:01:33Z</dcterms:modified>
</cp:coreProperties>
</file>