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1882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8386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8179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96610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5445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43 377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4041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8336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35 846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2019-12-18T16:25:34Z</dcterms:modified>
</cp:coreProperties>
</file>