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Akershus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9025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110 857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36 956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143 030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9095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9910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5910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143 030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5458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42 558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128 776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935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58 914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73 819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196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88 820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49 612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2019-12-17T14:48:54Z</dcterms:modified>
</cp:coreProperties>
</file>