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Akershus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81695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110 857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128 042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108 260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14 988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36 956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143 030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4853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24899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78238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143 030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52078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3 158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42 558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128 776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032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58 914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10 296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73 819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76761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88 820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4 598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49 612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2019-12-18T16:21:17Z</dcterms:modified>
</cp:coreProperties>
</file>