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4985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3324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914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5813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8176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4316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9957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2019-12-18T16:25:28Z</dcterms:modified>
</cp:coreProperties>
</file>