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Hurdal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184352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60190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320233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223560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459367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703455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8579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2019-12-17T15:01:26Z</dcterms:modified>
</cp:coreProperties>
</file>