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Nannestad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9250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8475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2364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058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6970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3340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2114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2019-12-17T15:01:19Z</dcterms:modified>
</cp:coreProperties>
</file>