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Nannestad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030000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303176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901194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609884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254884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802284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810425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2019-12-18T16:25:21Z</dcterms:modified>
</cp:coreProperties>
</file>