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Ullensaker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5109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2457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2394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0914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2956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6717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4122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2019-12-17T15:00:58Z</dcterms:modified>
</cp:coreProperties>
</file>