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Ullensaker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1551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8839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4801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8945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3 076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51959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42195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5399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2019-12-18T16:25:01Z</dcterms:modified>
</cp:coreProperties>
</file>