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Gjerdrum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050640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47906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53834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40201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81296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631391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92966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2019-12-17T15:00:51Z</dcterms:modified>
</cp:coreProperties>
</file>