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Gjerdrum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83458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50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088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044198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71632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09605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39302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2019-12-18T16:24:54Z</dcterms:modified>
</cp:coreProperties>
</file>