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Nittedal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11628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1342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29145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20030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7606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0865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7483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2019-12-18T16:24:47Z</dcterms:modified>
</cp:coreProperties>
</file>