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Nittedal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023209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3 761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3 761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330476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880377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607300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3 761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48875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3 761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3 761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616865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3 761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542461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3 761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664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2019-12-17T15:00:44Z</dcterms:modified>
</cp:coreProperties>
</file>