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Skedsmo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220842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6 838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6 838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5 217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3 493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6 838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897305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841146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844220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6 838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110909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6 838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6 838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533736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5 479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716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644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258030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6 518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2019-12-17T15:00:37Z</dcterms:modified>
</cp:coreProperties>
</file>