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Skedsmo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21868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54528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75489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77317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40119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325674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4070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6 518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2019-12-18T16:24:40Z</dcterms:modified>
</cp:coreProperties>
</file>