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Lørenskog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6497424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6 101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5 887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2 190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337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3 167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6 224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8418938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9797967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2754915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6 224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18.12.2019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6790944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2 798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6 224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4781683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1 459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922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3 843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7244971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5 440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447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337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668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2019-12-18T16:24:34Z</dcterms:modified>
</cp:coreProperties>
</file>