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Lørenskog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8961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5689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6304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1590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613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8571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5714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2019-12-17T15:00:30Z</dcterms:modified>
</cp:coreProperties>
</file>