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Enebakk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6548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0043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0508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1444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7481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8801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8615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2019-12-18T16:24:27Z</dcterms:modified>
</cp:coreProperties>
</file>