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Enebakk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326164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8 018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6 305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8 669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879829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452344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143536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8 669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788778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672283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720258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1 966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6 060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2019-12-17T15:00:23Z</dcterms:modified>
</cp:coreProperties>
</file>