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Rælingen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8183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63535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655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52599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296030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1 353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7034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08220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2019-12-17T15:00:16Z</dcterms:modified>
</cp:coreProperties>
</file>