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Rælingen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64440157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2 152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2 864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2 548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240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1 322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3 104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70104278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41546250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29610145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3 104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18.12.2019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22346344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1 353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3 104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52831615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1 180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1 836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49321075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2 040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1 064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669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2019-12-18T16:24:21Z</dcterms:modified>
</cp:coreProperties>
</file>