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47686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90803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17742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9928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890847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164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59910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2019-12-17T15:00:08Z</dcterms:modified>
</cp:coreProperties>
</file>