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Fet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98603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2 372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2 372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948251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473241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580232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2 372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000882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1 139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1 772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090754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333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446342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2 047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666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2019-12-18T16:24:14Z</dcterms:modified>
</cp:coreProperties>
</file>