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Sørum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52593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16572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74436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07402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6820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44618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86844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2019-12-18T16:24:08Z</dcterms:modified>
</cp:coreProperties>
</file>