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158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1436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2858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891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0434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0374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2098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2019-12-17T15:00:01Z</dcterms:modified>
</cp:coreProperties>
</file>