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Aurskog-Høland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371825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572290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270769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88273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554552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743310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643863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2019-12-17T14:59:54Z</dcterms:modified>
</cp:coreProperties>
</file>