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Aurskog-Høland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2535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7208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9547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1880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6568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4141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0179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2019-12-18T16:24:01Z</dcterms:modified>
</cp:coreProperties>
</file>