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Asker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407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78611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41625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12537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23705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10207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000614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1 016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662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2019-12-17T14:59:47Z</dcterms:modified>
</cp:coreProperties>
</file>