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Asker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42843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45099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18781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50183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88457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9023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322065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1 016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662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2019-12-18T16:23:55Z</dcterms:modified>
</cp:coreProperties>
</file>