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Bærum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5192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20 207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25 117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22 958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26 169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179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07542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98474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26 169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7785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3 043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23 726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69735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9 571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14 704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91358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15 727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10 206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2019-12-18T16:23:48Z</dcterms:modified>
</cp:coreProperties>
</file>