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3550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25 117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26 169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2588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385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725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1177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1687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14 704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679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2019-12-17T14:59:39Z</dcterms:modified>
</cp:coreProperties>
</file>