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Oppegård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56625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90327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63348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5582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8912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1343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6137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1 676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2019-12-18T16:23:41Z</dcterms:modified>
</cp:coreProperties>
</file>