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Oppegård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4641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5895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57360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4886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9238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9297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3758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2019-12-17T14:59:32Z</dcterms:modified>
</cp:coreProperties>
</file>