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Nesodden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5734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8447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2445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15033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2935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8909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2309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2019-12-18T16:23:35Z</dcterms:modified>
</cp:coreProperties>
</file>