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6380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2184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3426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2989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7522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7989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97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2019-12-17T14:59:25Z</dcterms:modified>
</cp:coreProperties>
</file>