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0338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6014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4910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824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9788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6390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7076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2019-12-17T14:59:17Z</dcterms:modified>
</cp:coreProperties>
</file>