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Frogn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8869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8207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3072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4001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3702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8598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8214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2019-12-18T16:23:28Z</dcterms:modified>
</cp:coreProperties>
</file>