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3338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0761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998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5364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3939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5803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4284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2019-12-17T14:58:57Z</dcterms:modified>
</cp:coreProperties>
</file>