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Ås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719849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3 941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981619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871759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15564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468656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3 996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874714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770804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3 589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666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2019-12-18T16:23:21Z</dcterms:modified>
</cp:coreProperties>
</file>