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3536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39 917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6316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0885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4694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0415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40 885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0232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8296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29 432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2019-12-17T14:58:49Z</dcterms:modified>
</cp:coreProperties>
</file>