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8100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39 917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352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181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7890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604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3779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5154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29 432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2019-12-18T16:23:15Z</dcterms:modified>
</cp:coreProperties>
</file>