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Vestby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7969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0333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1261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9463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90191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071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0470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2019-12-18T16:23:08Z</dcterms:modified>
</cp:coreProperties>
</file>