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Vestby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5877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4346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4297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639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5782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4199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7538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2019-12-17T14:58:42Z</dcterms:modified>
</cp:coreProperties>
</file>