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Norge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644463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800 906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1 101 075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664 781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252 138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443 231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1 263 136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226028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214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907628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943347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904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2 686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1 403 840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943361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835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601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1 106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2 188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467 466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785 150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1 135 388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1 321 865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508156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774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371 110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93 774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928 654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065362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557 301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89 821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740 637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682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2019-12-18T16:20:55Z</dcterms:modified>
</cp:coreProperties>
</file>