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4297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801 074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1 101 275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664 781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253 887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1 265 086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449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5818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1689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1 405 789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1756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467 466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785 150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1 135 388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1 321 865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55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371 110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93 774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930 603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1682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557 469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89 821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742 419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682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2019-12-17T14:48:46Z</dcterms:modified>
</cp:coreProperties>
</file>