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Inderøy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78467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04657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650369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03530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49242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09182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58315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2018-11-27T16:08:10Z</dcterms:modified>
</cp:coreProperties>
</file>