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Tydal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1366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47440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73593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0588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04327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3129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00614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2018-11-27T16:07:13Z</dcterms:modified>
</cp:coreProperties>
</file>