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Klæbu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31471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42829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9111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990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7101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5939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7114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2018-11-27T16:06:31Z</dcterms:modified>
</cp:coreProperties>
</file>