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Skaun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7139695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790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1 620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1 168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1 620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9115537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6199762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453026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031466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1 620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1 620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1 620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1 620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513490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1 532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389535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1 144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2018-11-27T16:06:17Z</dcterms:modified>
</cp:coreProperties>
</file>