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Midtre Gauldal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8305546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93946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110909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07009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917950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14150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569591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2018-11-27T16:05:48Z</dcterms:modified>
</cp:coreProperties>
</file>