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Holtålen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6630381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2573149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7772799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157980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11456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072331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869419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2018-11-27T16:05:34Z</dcterms:modified>
</cp:coreProperties>
</file>