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Orkdal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04743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90172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88922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5625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8384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89790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4529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625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2018-11-27T16:05:06Z</dcterms:modified>
</cp:coreProperties>
</file>