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Meldal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7484524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1288426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7398010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766721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218423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283580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086161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613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2018-11-27T16:04:51Z</dcterms:modified>
</cp:coreProperties>
</file>