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Rennebu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24479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71556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327745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949186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53059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64989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682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2018-11-27T16:04:37Z</dcterms:modified>
</cp:coreProperties>
</file>