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Roan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83712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92813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68090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702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9681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4478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30140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2018-11-27T16:03:55Z</dcterms:modified>
</cp:coreProperties>
</file>