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Åfjord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451567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7503154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5873084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327456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680490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613516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705721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2018-11-27T16:03:41Z</dcterms:modified>
</cp:coreProperties>
</file>