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Bjugn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77570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20223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04238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809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781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2 383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3323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0562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2018-11-27T16:03:27Z</dcterms:modified>
</cp:coreProperties>
</file>